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072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13/05/20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13/05/20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13/05/20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13/05/20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13/05/20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2054" y="427735"/>
            <a:ext cx="4158741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13/05/20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2054" y="427735"/>
            <a:ext cx="38608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/>
              <a:t>L</a:t>
            </a:r>
            <a:r>
              <a:rPr dirty="0"/>
              <a:t>E </a:t>
            </a:r>
            <a:r>
              <a:rPr spc="-5" dirty="0"/>
              <a:t>TEST NASO </a:t>
            </a:r>
            <a:r>
              <a:rPr dirty="0"/>
              <a:t>PHARYNGÉ EN</a:t>
            </a:r>
            <a:r>
              <a:rPr spc="-90" dirty="0"/>
              <a:t> </a:t>
            </a:r>
            <a:r>
              <a:rPr sz="2600" dirty="0"/>
              <a:t>FALC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444500" y="2000757"/>
            <a:ext cx="29914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-Light"/>
                <a:cs typeface="Calibri-Light"/>
              </a:rPr>
              <a:t>Je </a:t>
            </a:r>
            <a:r>
              <a:rPr sz="1100" spc="-5" dirty="0">
                <a:latin typeface="Calibri-Light"/>
                <a:cs typeface="Calibri-Light"/>
              </a:rPr>
              <a:t>suis </a:t>
            </a:r>
            <a:r>
              <a:rPr sz="1100" dirty="0">
                <a:latin typeface="Calibri-Light"/>
                <a:cs typeface="Calibri-Light"/>
              </a:rPr>
              <a:t>peut </a:t>
            </a:r>
            <a:r>
              <a:rPr sz="1100" spc="-5" dirty="0">
                <a:latin typeface="Calibri-Light"/>
                <a:cs typeface="Calibri-Light"/>
              </a:rPr>
              <a:t>être malade, </a:t>
            </a:r>
            <a:r>
              <a:rPr sz="1100" spc="-10" dirty="0">
                <a:latin typeface="Calibri-Light"/>
                <a:cs typeface="Calibri-Light"/>
              </a:rPr>
              <a:t>je </a:t>
            </a:r>
            <a:r>
              <a:rPr sz="1100" dirty="0">
                <a:latin typeface="Calibri-Light"/>
                <a:cs typeface="Calibri-Light"/>
              </a:rPr>
              <a:t>dois </a:t>
            </a:r>
            <a:r>
              <a:rPr sz="1100" spc="-5" dirty="0">
                <a:latin typeface="Calibri-Light"/>
                <a:cs typeface="Calibri-Light"/>
              </a:rPr>
              <a:t>faire </a:t>
            </a:r>
            <a:r>
              <a:rPr sz="1100" dirty="0">
                <a:latin typeface="Calibri-Light"/>
                <a:cs typeface="Calibri-Light"/>
              </a:rPr>
              <a:t>un </a:t>
            </a:r>
            <a:r>
              <a:rPr sz="1100" spc="-5" dirty="0">
                <a:latin typeface="Calibri-Light"/>
                <a:cs typeface="Calibri-Light"/>
              </a:rPr>
              <a:t>test</a:t>
            </a:r>
            <a:r>
              <a:rPr sz="1100" spc="15" dirty="0">
                <a:latin typeface="Calibri-Light"/>
                <a:cs typeface="Calibri-Light"/>
              </a:rPr>
              <a:t> </a:t>
            </a:r>
            <a:r>
              <a:rPr sz="1100" spc="-5" dirty="0">
                <a:latin typeface="Calibri-Light"/>
                <a:cs typeface="Calibri-Light"/>
              </a:rPr>
              <a:t>médical</a:t>
            </a:r>
            <a:endParaRPr sz="1100">
              <a:latin typeface="Calibri-Light"/>
              <a:cs typeface="Calibri-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939666"/>
            <a:ext cx="19704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-Light"/>
                <a:cs typeface="Calibri-Light"/>
              </a:rPr>
              <a:t>C'est pour </a:t>
            </a:r>
            <a:r>
              <a:rPr sz="1100" dirty="0">
                <a:latin typeface="Calibri-Light"/>
                <a:cs typeface="Calibri-Light"/>
              </a:rPr>
              <a:t>voir si </a:t>
            </a:r>
            <a:r>
              <a:rPr sz="1100" spc="-5" dirty="0">
                <a:latin typeface="Calibri-Light"/>
                <a:cs typeface="Calibri-Light"/>
              </a:rPr>
              <a:t>j'ai </a:t>
            </a:r>
            <a:r>
              <a:rPr sz="1100" dirty="0">
                <a:latin typeface="Calibri-Light"/>
                <a:cs typeface="Calibri-Light"/>
              </a:rPr>
              <a:t>le</a:t>
            </a:r>
            <a:r>
              <a:rPr sz="1100" spc="-30" dirty="0">
                <a:latin typeface="Calibri-Light"/>
                <a:cs typeface="Calibri-Light"/>
              </a:rPr>
              <a:t> </a:t>
            </a:r>
            <a:r>
              <a:rPr sz="1100" spc="-5" dirty="0">
                <a:latin typeface="Calibri-Light"/>
                <a:cs typeface="Calibri-Light"/>
              </a:rPr>
              <a:t>coronavirus</a:t>
            </a:r>
            <a:endParaRPr sz="1100">
              <a:latin typeface="Calibri-Light"/>
              <a:cs typeface="Calibri-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6524625"/>
            <a:ext cx="3010535" cy="516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libri-Light"/>
                <a:cs typeface="Calibri-Light"/>
              </a:rPr>
              <a:t>La </a:t>
            </a:r>
            <a:r>
              <a:rPr sz="1100" spc="-5" dirty="0">
                <a:latin typeface="Calibri-Light"/>
                <a:cs typeface="Calibri-Light"/>
              </a:rPr>
              <a:t>personne </a:t>
            </a:r>
            <a:r>
              <a:rPr sz="1100" dirty="0">
                <a:latin typeface="Calibri-Light"/>
                <a:cs typeface="Calibri-Light"/>
              </a:rPr>
              <a:t>qui </a:t>
            </a:r>
            <a:r>
              <a:rPr sz="1100" spc="-5" dirty="0">
                <a:latin typeface="Calibri-Light"/>
                <a:cs typeface="Calibri-Light"/>
              </a:rPr>
              <a:t>fait le test médical porte un</a:t>
            </a:r>
            <a:r>
              <a:rPr sz="1100" spc="25" dirty="0">
                <a:latin typeface="Calibri-Light"/>
                <a:cs typeface="Calibri-Light"/>
              </a:rPr>
              <a:t> </a:t>
            </a:r>
            <a:r>
              <a:rPr sz="1100" spc="-5" dirty="0">
                <a:latin typeface="Calibri-Light"/>
                <a:cs typeface="Calibri-Light"/>
              </a:rPr>
              <a:t>masque,</a:t>
            </a:r>
            <a:endParaRPr sz="1100">
              <a:latin typeface="Calibri-Light"/>
              <a:cs typeface="Calibri-Ligh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800">
              <a:latin typeface="Calibri-Light"/>
              <a:cs typeface="Calibri-Light"/>
            </a:endParaRPr>
          </a:p>
          <a:p>
            <a:pPr marL="4445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Calibri-Light"/>
                <a:cs typeface="Calibri-Light"/>
              </a:rPr>
              <a:t>des </a:t>
            </a:r>
            <a:r>
              <a:rPr sz="1100" spc="-5" dirty="0">
                <a:latin typeface="Calibri-Light"/>
                <a:cs typeface="Calibri-Light"/>
              </a:rPr>
              <a:t>lunettes, une blouse, </a:t>
            </a:r>
            <a:r>
              <a:rPr sz="1100" dirty="0">
                <a:latin typeface="Calibri-Light"/>
                <a:cs typeface="Calibri-Light"/>
              </a:rPr>
              <a:t>des</a:t>
            </a:r>
            <a:r>
              <a:rPr sz="1100" spc="-10" dirty="0">
                <a:latin typeface="Calibri-Light"/>
                <a:cs typeface="Calibri-Light"/>
              </a:rPr>
              <a:t> </a:t>
            </a:r>
            <a:r>
              <a:rPr sz="1100" dirty="0">
                <a:latin typeface="Calibri-Light"/>
                <a:cs typeface="Calibri-Light"/>
              </a:rPr>
              <a:t>gants</a:t>
            </a:r>
            <a:endParaRPr sz="1100">
              <a:latin typeface="Calibri-Light"/>
              <a:cs typeface="Calibri-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9755834"/>
            <a:ext cx="172021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-Light"/>
                <a:cs typeface="Calibri-Light"/>
              </a:rPr>
              <a:t>Elle utilise un grand coton</a:t>
            </a:r>
            <a:r>
              <a:rPr sz="1100" spc="10" dirty="0">
                <a:latin typeface="Calibri-Light"/>
                <a:cs typeface="Calibri-Light"/>
              </a:rPr>
              <a:t> </a:t>
            </a:r>
            <a:r>
              <a:rPr sz="1100" spc="-5" dirty="0">
                <a:latin typeface="Calibri-Light"/>
                <a:cs typeface="Calibri-Light"/>
              </a:rPr>
              <a:t>tige</a:t>
            </a:r>
            <a:endParaRPr sz="1100">
              <a:latin typeface="Calibri-Light"/>
              <a:cs typeface="Calibri-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15129" y="9341484"/>
            <a:ext cx="2116454" cy="982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80584" y="1735454"/>
            <a:ext cx="1609089" cy="10712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40909" y="3541394"/>
            <a:ext cx="1550035" cy="1029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01259" y="5462269"/>
            <a:ext cx="1229360" cy="2927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2280" y="299719"/>
            <a:ext cx="901700" cy="8851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50915" y="299719"/>
            <a:ext cx="1129955" cy="10656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406397"/>
            <a:ext cx="17640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-Light"/>
                <a:cs typeface="Calibri-Light"/>
              </a:rPr>
              <a:t>Elle </a:t>
            </a:r>
            <a:r>
              <a:rPr sz="1100" dirty="0">
                <a:latin typeface="Calibri-Light"/>
                <a:cs typeface="Calibri-Light"/>
              </a:rPr>
              <a:t>le met </a:t>
            </a:r>
            <a:r>
              <a:rPr sz="1100" spc="-5" dirty="0">
                <a:latin typeface="Calibri-Light"/>
                <a:cs typeface="Calibri-Light"/>
              </a:rPr>
              <a:t>au fond de </a:t>
            </a:r>
            <a:r>
              <a:rPr sz="1100" dirty="0">
                <a:latin typeface="Calibri-Light"/>
                <a:cs typeface="Calibri-Light"/>
              </a:rPr>
              <a:t>mon</a:t>
            </a:r>
            <a:r>
              <a:rPr sz="1100" spc="-45" dirty="0">
                <a:latin typeface="Calibri-Light"/>
                <a:cs typeface="Calibri-Light"/>
              </a:rPr>
              <a:t> </a:t>
            </a:r>
            <a:r>
              <a:rPr sz="1100" dirty="0">
                <a:latin typeface="Calibri-Light"/>
                <a:cs typeface="Calibri-Light"/>
              </a:rPr>
              <a:t>nez</a:t>
            </a:r>
            <a:endParaRPr sz="1100">
              <a:latin typeface="Calibri-Light"/>
              <a:cs typeface="Calibri-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3345307"/>
            <a:ext cx="21082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-Light"/>
                <a:cs typeface="Calibri-Light"/>
              </a:rPr>
              <a:t>Ca peut être désagréable </a:t>
            </a:r>
            <a:r>
              <a:rPr sz="1100" dirty="0">
                <a:latin typeface="Calibri-Light"/>
                <a:cs typeface="Calibri-Light"/>
              </a:rPr>
              <a:t>et </a:t>
            </a:r>
            <a:r>
              <a:rPr sz="1100" spc="-5" dirty="0">
                <a:latin typeface="Calibri-Light"/>
                <a:cs typeface="Calibri-Light"/>
              </a:rPr>
              <a:t>faire </a:t>
            </a:r>
            <a:r>
              <a:rPr sz="1100" dirty="0">
                <a:latin typeface="Calibri-Light"/>
                <a:cs typeface="Calibri-Light"/>
              </a:rPr>
              <a:t>mal</a:t>
            </a:r>
            <a:endParaRPr sz="1100">
              <a:latin typeface="Calibri-Light"/>
              <a:cs typeface="Calibri-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283834"/>
            <a:ext cx="1801495" cy="517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libri-Light"/>
                <a:cs typeface="Calibri-Light"/>
              </a:rPr>
              <a:t>Mais </a:t>
            </a:r>
            <a:r>
              <a:rPr sz="1100" spc="-5" dirty="0">
                <a:latin typeface="Calibri-Light"/>
                <a:cs typeface="Calibri-Light"/>
              </a:rPr>
              <a:t>ca </a:t>
            </a:r>
            <a:r>
              <a:rPr sz="1100" dirty="0">
                <a:latin typeface="Calibri-Light"/>
                <a:cs typeface="Calibri-Light"/>
              </a:rPr>
              <a:t>ne dure pas</a:t>
            </a:r>
            <a:r>
              <a:rPr sz="1100" spc="-80" dirty="0">
                <a:latin typeface="Calibri-Light"/>
                <a:cs typeface="Calibri-Light"/>
              </a:rPr>
              <a:t> </a:t>
            </a:r>
            <a:r>
              <a:rPr sz="1100" spc="-5" dirty="0">
                <a:latin typeface="Calibri-Light"/>
                <a:cs typeface="Calibri-Light"/>
              </a:rPr>
              <a:t>longtemps,</a:t>
            </a:r>
            <a:endParaRPr sz="1100">
              <a:latin typeface="Calibri-Light"/>
              <a:cs typeface="Calibri-Light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80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libri-Light"/>
                <a:cs typeface="Calibri-Light"/>
              </a:rPr>
              <a:t>je </a:t>
            </a:r>
            <a:r>
              <a:rPr sz="1100" spc="-5" dirty="0">
                <a:latin typeface="Calibri-Light"/>
                <a:cs typeface="Calibri-Light"/>
              </a:rPr>
              <a:t>peux compter jusqu’à</a:t>
            </a:r>
            <a:r>
              <a:rPr sz="1100" spc="-10" dirty="0">
                <a:latin typeface="Calibri-Light"/>
                <a:cs typeface="Calibri-Light"/>
              </a:rPr>
              <a:t> </a:t>
            </a:r>
            <a:r>
              <a:rPr sz="1100" spc="-5" dirty="0">
                <a:latin typeface="Calibri-Light"/>
                <a:cs typeface="Calibri-Light"/>
              </a:rPr>
              <a:t>10</a:t>
            </a:r>
            <a:endParaRPr sz="1100">
              <a:latin typeface="Calibri-Light"/>
              <a:cs typeface="Calibri-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6899529"/>
            <a:ext cx="2242185" cy="516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libri-Light"/>
                <a:cs typeface="Calibri-Light"/>
              </a:rPr>
              <a:t>Je </a:t>
            </a:r>
            <a:r>
              <a:rPr sz="1100" spc="-5" dirty="0">
                <a:latin typeface="Calibri-Light"/>
                <a:cs typeface="Calibri-Light"/>
              </a:rPr>
              <a:t>reçois les résultats </a:t>
            </a:r>
            <a:r>
              <a:rPr sz="1100" dirty="0">
                <a:latin typeface="Calibri-Light"/>
                <a:cs typeface="Calibri-Light"/>
              </a:rPr>
              <a:t>3 </a:t>
            </a:r>
            <a:r>
              <a:rPr sz="1100" spc="-5" dirty="0">
                <a:latin typeface="Calibri-Light"/>
                <a:cs typeface="Calibri-Light"/>
              </a:rPr>
              <a:t>ou </a:t>
            </a:r>
            <a:r>
              <a:rPr sz="1100" dirty="0">
                <a:latin typeface="Calibri-Light"/>
                <a:cs typeface="Calibri-Light"/>
              </a:rPr>
              <a:t>4 </a:t>
            </a:r>
            <a:r>
              <a:rPr sz="1100" spc="-5" dirty="0">
                <a:latin typeface="Calibri-Light"/>
                <a:cs typeface="Calibri-Light"/>
              </a:rPr>
              <a:t>jours</a:t>
            </a:r>
            <a:r>
              <a:rPr sz="1100" spc="-15" dirty="0">
                <a:latin typeface="Calibri-Light"/>
                <a:cs typeface="Calibri-Light"/>
              </a:rPr>
              <a:t> </a:t>
            </a:r>
            <a:r>
              <a:rPr sz="1100" dirty="0">
                <a:latin typeface="Calibri-Light"/>
                <a:cs typeface="Calibri-Light"/>
              </a:rPr>
              <a:t>après</a:t>
            </a:r>
            <a:endParaRPr sz="1100">
              <a:latin typeface="Calibri-Light"/>
              <a:cs typeface="Calibri-Ligh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80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Calibri-Light"/>
                <a:cs typeface="Calibri-Light"/>
              </a:rPr>
              <a:t>pour </a:t>
            </a:r>
            <a:r>
              <a:rPr sz="1100" spc="-5" dirty="0">
                <a:latin typeface="Calibri-Light"/>
                <a:cs typeface="Calibri-Light"/>
              </a:rPr>
              <a:t>savoir </a:t>
            </a:r>
            <a:r>
              <a:rPr sz="1100" dirty="0">
                <a:latin typeface="Calibri-Light"/>
                <a:cs typeface="Calibri-Light"/>
              </a:rPr>
              <a:t>si </a:t>
            </a:r>
            <a:r>
              <a:rPr sz="1100" spc="-10" dirty="0">
                <a:latin typeface="Calibri-Light"/>
                <a:cs typeface="Calibri-Light"/>
              </a:rPr>
              <a:t>je </a:t>
            </a:r>
            <a:r>
              <a:rPr sz="1100" dirty="0">
                <a:latin typeface="Calibri-Light"/>
                <a:cs typeface="Calibri-Light"/>
              </a:rPr>
              <a:t>suis</a:t>
            </a:r>
            <a:r>
              <a:rPr sz="1100" spc="-20" dirty="0">
                <a:latin typeface="Calibri-Light"/>
                <a:cs typeface="Calibri-Light"/>
              </a:rPr>
              <a:t> </a:t>
            </a:r>
            <a:r>
              <a:rPr sz="1100" spc="-5" dirty="0">
                <a:latin typeface="Calibri-Light"/>
                <a:cs typeface="Calibri-Light"/>
              </a:rPr>
              <a:t>malade</a:t>
            </a:r>
            <a:endParaRPr sz="1100">
              <a:latin typeface="Calibri-Light"/>
              <a:cs typeface="Calibri-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79315" y="1089024"/>
            <a:ext cx="1338580" cy="10915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90770" y="2931794"/>
            <a:ext cx="1092835" cy="12687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42790" y="6675119"/>
            <a:ext cx="1550035" cy="1146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2790" y="5094604"/>
            <a:ext cx="1526539" cy="10166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92</Words>
  <Application>Microsoft Macintosh PowerPoint</Application>
  <PresentationFormat>Personnalisé</PresentationFormat>
  <Paragraphs>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LE TEST NASO PHARYNGÉ EN FALC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TEST NASO PHARYNGÉ EN FALC</dc:title>
  <cp:lastModifiedBy>JPF</cp:lastModifiedBy>
  <cp:revision>1</cp:revision>
  <dcterms:created xsi:type="dcterms:W3CDTF">2020-05-13T07:50:53Z</dcterms:created>
  <dcterms:modified xsi:type="dcterms:W3CDTF">2020-05-13T07:52:05Z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2020-04-17T00:00:00Z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2020-05-13T00:00:00Z</vt:filetime>
  </property>
</Properties>
</file>